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2" r:id="rId9"/>
    <p:sldId id="264" r:id="rId10"/>
    <p:sldId id="267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56" d="100"/>
          <a:sy n="56" d="100"/>
        </p:scale>
        <p:origin x="1068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0"/>
            <a:ext cx="7055893" cy="1188925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Mario Gabriele Sambataro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O46002017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27/03/2021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E2224F9-5DC2-432D-B798-2C3D42797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MOBILE</a:t>
            </a: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C39D610C-1DA4-4FCE-A369-CD1518679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6389" y="511388"/>
            <a:ext cx="2698889" cy="532792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E1B4190-2844-44C9-B8AD-8548927A0B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4" t="38972" r="33212" b="30812"/>
          <a:stretch/>
        </p:blipFill>
        <p:spPr>
          <a:xfrm>
            <a:off x="6673284" y="396943"/>
            <a:ext cx="1770474" cy="5729558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7091F25-6B24-4AE8-AA5C-788BAF858B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514" b="61165"/>
          <a:stretch/>
        </p:blipFill>
        <p:spPr>
          <a:xfrm>
            <a:off x="4586710" y="252750"/>
            <a:ext cx="1276880" cy="633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857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Basandomi sul </a:t>
            </a:r>
            <a:r>
              <a:rPr lang="it-IT" sz="2000"/>
              <a:t>database costruito </a:t>
            </a:r>
            <a:r>
              <a:rPr lang="it-IT" sz="2000" dirty="0"/>
              <a:t>per una catena di videogiochi, ho realizzato un sito che mostra gli articoli più venduti di tale catena.</a:t>
            </a:r>
          </a:p>
          <a:p>
            <a:pPr lvl="1"/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FEB46B4-F3CD-44CB-B02A-449A776447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009" y="28575"/>
            <a:ext cx="4921166" cy="6777335"/>
          </a:xfr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 err="1">
                <a:solidFill>
                  <a:srgbClr val="FFFFFF"/>
                </a:solidFill>
                <a:latin typeface="Rockwell" panose="02060603020205020403" pitchFamily="18" charset="0"/>
              </a:rPr>
              <a:t>Header</a:t>
            </a:r>
            <a:endParaRPr lang="it-IT" sz="4000" dirty="0">
              <a:solidFill>
                <a:srgbClr val="FFFFFF"/>
              </a:solidFill>
              <a:latin typeface="Rockwell" panose="02060603020205020403" pitchFamily="18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86552A1-0E18-4E69-B057-028FA92415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831"/>
          <a:stretch/>
        </p:blipFill>
        <p:spPr>
          <a:xfrm>
            <a:off x="4483513" y="25422"/>
            <a:ext cx="7259744" cy="2516345"/>
          </a:xfrm>
          <a:prstGeom prst="rect">
            <a:avLst/>
          </a:prstGeom>
        </p:spPr>
      </p:pic>
      <p:pic>
        <p:nvPicPr>
          <p:cNvPr id="22" name="Immagine 21" descr="Immagine che contiene testo&#10;&#10;Descrizione generata automaticamente">
            <a:extLst>
              <a:ext uri="{FF2B5EF4-FFF2-40B4-BE49-F238E27FC236}">
                <a16:creationId xmlns:a16="http://schemas.microsoft.com/office/drawing/2014/main" id="{66805E50-02A9-4FD0-9757-68790DF5F0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642" y="2992142"/>
            <a:ext cx="5537485" cy="3759393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BB1BC73D-F1B6-4C23-8B14-5FF70D43D7A0}"/>
              </a:ext>
            </a:extLst>
          </p:cNvPr>
          <p:cNvSpPr txBox="1"/>
          <p:nvPr/>
        </p:nvSpPr>
        <p:spPr>
          <a:xfrm>
            <a:off x="7030720" y="2622810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Rockwell" panose="02060603020205020403" pitchFamily="18" charset="0"/>
              </a:rPr>
              <a:t>HEADER-HTML</a:t>
            </a: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4CA930F-89D1-4976-8FF3-22368BC41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Header-CSS</a:t>
            </a:r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0BBBA959-7D86-47C8-B2A3-2C4DA47BD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15" y="1682916"/>
            <a:ext cx="2900934" cy="5067135"/>
          </a:xfrm>
          <a:prstGeom prst="rect">
            <a:avLst/>
          </a:prstGeom>
        </p:spPr>
      </p:pic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790B55D6-8570-446D-BF8D-19D7BB9AAB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364" y="1682916"/>
            <a:ext cx="3037949" cy="5067135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BE6759AE-B616-4839-A767-9B82D87C1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6005" y="1682916"/>
            <a:ext cx="4071879" cy="5067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587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DD8972B-F8A5-4842-AB3F-15FAE6DD6E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782"/>
          <a:stretch/>
        </p:blipFill>
        <p:spPr>
          <a:xfrm>
            <a:off x="4509162" y="611175"/>
            <a:ext cx="7283894" cy="644897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FF5BF4D3-5903-45CE-B35B-7B9F601CEA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5" t="4874" r="6155" b="25881"/>
          <a:stretch/>
        </p:blipFill>
        <p:spPr>
          <a:xfrm>
            <a:off x="5723196" y="2491977"/>
            <a:ext cx="4855826" cy="2603193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F50E32F-A749-453B-9767-6CF8BB519732}"/>
              </a:ext>
            </a:extLst>
          </p:cNvPr>
          <p:cNvSpPr txBox="1"/>
          <p:nvPr/>
        </p:nvSpPr>
        <p:spPr>
          <a:xfrm>
            <a:off x="6247725" y="1773870"/>
            <a:ext cx="38067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dirty="0">
                <a:latin typeface="Rockwell" panose="02060603020205020403" pitchFamily="18" charset="0"/>
              </a:rPr>
              <a:t>MENU’ NAVIGAZIONE-HTML</a:t>
            </a: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98C1BF7-15AA-4060-AD78-7D10B9D87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7170656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Menù navigazione-CSS</a:t>
            </a:r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A60F9AD2-6518-49A0-ADCA-DDC3DD78DE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707"/>
          <a:stretch/>
        </p:blipFill>
        <p:spPr>
          <a:xfrm>
            <a:off x="1005539" y="2449281"/>
            <a:ext cx="2819895" cy="3133372"/>
          </a:xfrm>
          <a:prstGeom prst="rect">
            <a:avLst/>
          </a:prstGeom>
        </p:spPr>
      </p:pic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C6C335C7-D6F2-4A98-A07B-52C2DF2FB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53" y="1863865"/>
            <a:ext cx="3099933" cy="4728564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DB3668EC-7AC4-49E3-85A6-A4C6B7BAB2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221"/>
          <a:stretch/>
        </p:blipFill>
        <p:spPr>
          <a:xfrm>
            <a:off x="8150812" y="2449281"/>
            <a:ext cx="3341752" cy="118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73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36DF05C3-DC31-4BD9-8589-43BEE191F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48" y="2275328"/>
            <a:ext cx="5131088" cy="380983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9459FD3-ACA0-4862-8B6F-1CE8591D9E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03" b="5404"/>
          <a:stretch/>
        </p:blipFill>
        <p:spPr>
          <a:xfrm>
            <a:off x="6345165" y="2217815"/>
            <a:ext cx="4188903" cy="3997831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4312F864-472D-43B0-A04C-D7E6CEFCCEC8}"/>
              </a:ext>
            </a:extLst>
          </p:cNvPr>
          <p:cNvSpPr txBox="1"/>
          <p:nvPr/>
        </p:nvSpPr>
        <p:spPr>
          <a:xfrm>
            <a:off x="2189212" y="1741221"/>
            <a:ext cx="3236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Rockwell" panose="02060603020205020403" pitchFamily="18" charset="0"/>
              </a:rPr>
              <a:t>SEZIONE CONTENUTI-HTML</a:t>
            </a: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15B16DA-873A-4136-9172-413CB61A79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37"/>
          <a:stretch/>
        </p:blipFill>
        <p:spPr>
          <a:xfrm>
            <a:off x="4037826" y="596194"/>
            <a:ext cx="7772348" cy="563364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6F7A52FE-6366-40C3-AEFA-52324369D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278" y="3866041"/>
            <a:ext cx="3054507" cy="1657435"/>
          </a:xfrm>
          <a:prstGeom prst="rect">
            <a:avLst/>
          </a:prstGeom>
        </p:spPr>
      </p:pic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3425C892-949E-430E-9C9F-11B2FAC63F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278" y="2064812"/>
            <a:ext cx="3054507" cy="92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54</Words>
  <Application>Microsoft Office PowerPoint</Application>
  <PresentationFormat>Widescreen</PresentationFormat>
  <Paragraphs>17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Rockwell</vt:lpstr>
      <vt:lpstr>Office Theme</vt:lpstr>
      <vt:lpstr>MHW1</vt:lpstr>
      <vt:lpstr>Descrizione del progetto</vt:lpstr>
      <vt:lpstr>Layout complessivo HTML+CSS</vt:lpstr>
      <vt:lpstr>Header</vt:lpstr>
      <vt:lpstr>Header-CSS</vt:lpstr>
      <vt:lpstr>Menù navigazione</vt:lpstr>
      <vt:lpstr>Menù navigazione-CSS</vt:lpstr>
      <vt:lpstr>Sezione contenuti</vt:lpstr>
      <vt:lpstr>Footer</vt:lpstr>
      <vt:lpstr>MOBILE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Mario Sambataro</cp:lastModifiedBy>
  <cp:revision>8</cp:revision>
  <dcterms:created xsi:type="dcterms:W3CDTF">2021-03-24T16:57:46Z</dcterms:created>
  <dcterms:modified xsi:type="dcterms:W3CDTF">2021-03-26T10:40:25Z</dcterms:modified>
</cp:coreProperties>
</file>

<file path=docProps/thumbnail.jpeg>
</file>